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6"/>
  </p:notesMasterIdLst>
  <p:sldIdLst>
    <p:sldId id="256" r:id="rId2"/>
    <p:sldId id="257" r:id="rId3"/>
    <p:sldId id="305" r:id="rId4"/>
    <p:sldId id="304" r:id="rId5"/>
    <p:sldId id="284" r:id="rId6"/>
    <p:sldId id="259" r:id="rId7"/>
    <p:sldId id="285" r:id="rId8"/>
    <p:sldId id="260" r:id="rId9"/>
    <p:sldId id="286" r:id="rId10"/>
    <p:sldId id="287" r:id="rId11"/>
    <p:sldId id="288" r:id="rId12"/>
    <p:sldId id="289" r:id="rId13"/>
    <p:sldId id="261" r:id="rId14"/>
    <p:sldId id="262" r:id="rId15"/>
    <p:sldId id="290" r:id="rId16"/>
    <p:sldId id="263" r:id="rId17"/>
    <p:sldId id="264" r:id="rId18"/>
    <p:sldId id="265" r:id="rId19"/>
    <p:sldId id="278" r:id="rId20"/>
    <p:sldId id="266" r:id="rId21"/>
    <p:sldId id="291" r:id="rId22"/>
    <p:sldId id="292" r:id="rId23"/>
    <p:sldId id="298" r:id="rId24"/>
    <p:sldId id="293" r:id="rId25"/>
    <p:sldId id="294" r:id="rId26"/>
    <p:sldId id="267" r:id="rId27"/>
    <p:sldId id="268" r:id="rId28"/>
    <p:sldId id="269" r:id="rId29"/>
    <p:sldId id="279" r:id="rId30"/>
    <p:sldId id="270" r:id="rId31"/>
    <p:sldId id="296" r:id="rId32"/>
    <p:sldId id="295" r:id="rId33"/>
    <p:sldId id="301" r:id="rId34"/>
    <p:sldId id="302" r:id="rId35"/>
    <p:sldId id="303" r:id="rId36"/>
    <p:sldId id="272" r:id="rId37"/>
    <p:sldId id="271" r:id="rId38"/>
    <p:sldId id="273" r:id="rId39"/>
    <p:sldId id="275" r:id="rId40"/>
    <p:sldId id="276" r:id="rId41"/>
    <p:sldId id="281" r:id="rId42"/>
    <p:sldId id="277" r:id="rId43"/>
    <p:sldId id="283"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84189"/>
  </p:normalViewPr>
  <p:slideViewPr>
    <p:cSldViewPr snapToGrid="0">
      <p:cViewPr varScale="1">
        <p:scale>
          <a:sx n="221" d="100"/>
          <a:sy n="221" d="100"/>
        </p:scale>
        <p:origin x="159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E3933855-2920-774F-A32B-8E99F3EF1753}" type="presOf" srcId="{CB1CA606-8228-424E-BB18-A77859B18875}" destId="{8951182D-3E1F-1246-A47D-2E1AAB749C92}"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8/11/24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32</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cargo</a:t>
            </a:r>
          </a:p>
          <a:p>
            <a:r>
              <a:rPr lang="en-US" dirty="0" err="1"/>
              <a:t>Rustup</a:t>
            </a:r>
            <a:endParaRPr lang="en-US" dirty="0"/>
          </a:p>
          <a:p>
            <a:r>
              <a:rPr lang="en-US" dirty="0" err="1"/>
              <a:t>Clippy</a:t>
            </a:r>
            <a:endParaRPr lang="en-US" dirty="0"/>
          </a:p>
          <a:p>
            <a:r>
              <a:rPr lang="en-US" dirty="0" err="1"/>
              <a:t>Rustfmt</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38</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8/11/24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8/11/24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5065665" y="433358"/>
            <a:ext cx="5936538" cy="5991284"/>
          </a:xfrm>
        </p:spPr>
        <p:txBody>
          <a:bodyPr>
            <a:normAutofit fontScale="47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public interface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public class Circle :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Math.PI</a:t>
            </a:r>
            <a:r>
              <a:rPr lang="en-US"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4884939" y="201953"/>
            <a:ext cx="5381024" cy="5907137"/>
          </a:xfrm>
        </p:spPr>
        <p:txBody>
          <a:bodyPr>
            <a:norm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4884938" y="3429000"/>
            <a:ext cx="6755430" cy="3416320"/>
          </a:xfrm>
          <a:prstGeom prst="rect">
            <a:avLst/>
          </a:prstGeom>
          <a:noFill/>
        </p:spPr>
        <p:txBody>
          <a:bodyPr wrap="square">
            <a:spAutoFit/>
          </a:bodyPr>
          <a:lstStyle/>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std::f64::</a:t>
            </a:r>
            <a:r>
              <a:rPr lang="en-US" sz="1800" dirty="0" err="1">
                <a:latin typeface="Hack" panose="020B0609030202020204" pitchFamily="49" charset="0"/>
                <a:ea typeface="Hack" panose="020B0609030202020204" pitchFamily="49" charset="0"/>
                <a:cs typeface="Hack" panose="020B0609030202020204" pitchFamily="49" charset="0"/>
              </a:rPr>
              <a:t>consts</a:t>
            </a:r>
            <a:r>
              <a:rPr lang="en-US" sz="1800" dirty="0">
                <a:latin typeface="Hack" panose="020B0609030202020204" pitchFamily="49" charset="0"/>
                <a:ea typeface="Hack" panose="020B0609030202020204" pitchFamily="49" charset="0"/>
                <a:cs typeface="Hack" panose="020B0609030202020204" pitchFamily="49" charset="0"/>
              </a:rPr>
              <a:t>::PI * </a:t>
            </a:r>
            <a:r>
              <a:rPr lang="en-US" sz="1800" dirty="0" err="1">
                <a:latin typeface="Hack" panose="020B0609030202020204" pitchFamily="49" charset="0"/>
                <a:ea typeface="Hack" panose="020B0609030202020204" pitchFamily="49" charset="0"/>
                <a:cs typeface="Hack" panose="020B0609030202020204" pitchFamily="49" charset="0"/>
              </a:rPr>
              <a:t>self.radius</a:t>
            </a:r>
            <a:r>
              <a:rPr lang="en-US" sz="1800" dirty="0">
                <a:latin typeface="Hack" panose="020B0609030202020204" pitchFamily="49" charset="0"/>
                <a:ea typeface="Hack" panose="020B0609030202020204" pitchFamily="49" charset="0"/>
                <a:cs typeface="Hack" panose="020B0609030202020204" pitchFamily="49" charset="0"/>
              </a:rPr>
              <a:t> * </a:t>
            </a:r>
            <a:r>
              <a:rPr lang="en-US" sz="1800" dirty="0" err="1">
                <a:latin typeface="Hack" panose="020B0609030202020204" pitchFamily="49" charset="0"/>
                <a:ea typeface="Hack" panose="020B0609030202020204" pitchFamily="49" charset="0"/>
                <a:cs typeface="Hack" panose="020B0609030202020204" pitchFamily="49" charset="0"/>
              </a:rPr>
              <a:t>self.radius</a:t>
            </a: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63231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This line would cause a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17900" y="371470"/>
            <a:ext cx="7136618" cy="6001643"/>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5A1F-AD71-45D5-E40C-A7CC56215E89}"/>
              </a:ext>
            </a:extLst>
          </p:cNvPr>
          <p:cNvSpPr>
            <a:spLocks noGrp="1"/>
          </p:cNvSpPr>
          <p:nvPr>
            <p:ph type="title"/>
          </p:nvPr>
        </p:nvSpPr>
        <p:spPr/>
        <p:txBody>
          <a:bodyPr/>
          <a:lstStyle/>
          <a:p>
            <a:r>
              <a:rPr lang="en-US" dirty="0"/>
              <a:t>Main uses </a:t>
            </a:r>
          </a:p>
        </p:txBody>
      </p:sp>
      <p:sp>
        <p:nvSpPr>
          <p:cNvPr id="3" name="Content Placeholder 2">
            <a:extLst>
              <a:ext uri="{FF2B5EF4-FFF2-40B4-BE49-F238E27FC236}">
                <a16:creationId xmlns:a16="http://schemas.microsoft.com/office/drawing/2014/main" id="{1CA90ACF-A502-6D64-60DC-8E18A4DB2C90}"/>
              </a:ext>
            </a:extLst>
          </p:cNvPr>
          <p:cNvSpPr>
            <a:spLocks noGrp="1"/>
          </p:cNvSpPr>
          <p:nvPr>
            <p:ph idx="1"/>
          </p:nvPr>
        </p:nvSpPr>
        <p:spPr/>
        <p:txBody>
          <a:bodyPr/>
          <a:lstStyle/>
          <a:p>
            <a:r>
              <a:rPr lang="en-US" dirty="0"/>
              <a:t>Web Development</a:t>
            </a:r>
          </a:p>
          <a:p>
            <a:r>
              <a:rPr lang="en-US" dirty="0"/>
              <a:t>Cloud Development</a:t>
            </a:r>
          </a:p>
          <a:p>
            <a:r>
              <a:rPr lang="en-US" dirty="0"/>
              <a:t>Windows Apps</a:t>
            </a:r>
          </a:p>
          <a:p>
            <a:r>
              <a:rPr lang="en-US" dirty="0"/>
              <a:t>Game Dev with Unity</a:t>
            </a:r>
          </a:p>
          <a:p>
            <a:r>
              <a:rPr lang="en-US" dirty="0"/>
              <a:t>Web APIs</a:t>
            </a:r>
          </a:p>
        </p:txBody>
      </p:sp>
      <p:sp>
        <p:nvSpPr>
          <p:cNvPr id="4" name="Text Placeholder 3">
            <a:extLst>
              <a:ext uri="{FF2B5EF4-FFF2-40B4-BE49-F238E27FC236}">
                <a16:creationId xmlns:a16="http://schemas.microsoft.com/office/drawing/2014/main" id="{504F7C78-A3DB-43A8-4425-19D6339B781A}"/>
              </a:ext>
            </a:extLst>
          </p:cNvPr>
          <p:cNvSpPr>
            <a:spLocks noGrp="1"/>
          </p:cNvSpPr>
          <p:nvPr>
            <p:ph type="body" sz="half" idx="2"/>
          </p:nvPr>
        </p:nvSpPr>
        <p:spPr/>
        <p:txBody>
          <a:bodyPr>
            <a:normAutofit/>
          </a:bodyPr>
          <a:lstStyle/>
          <a:p>
            <a:r>
              <a:rPr lang="en-US" sz="4000" dirty="0"/>
              <a:t>C#</a:t>
            </a:r>
          </a:p>
        </p:txBody>
      </p:sp>
    </p:spTree>
    <p:extLst>
      <p:ext uri="{BB962C8B-B14F-4D97-AF65-F5344CB8AC3E}">
        <p14:creationId xmlns:p14="http://schemas.microsoft.com/office/powerpoint/2010/main" val="2007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786672" y="515991"/>
            <a:ext cx="7038263" cy="5632311"/>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B0632-E4E6-CBA6-9755-097C851D18F9}"/>
              </a:ext>
            </a:extLst>
          </p:cNvPr>
          <p:cNvSpPr>
            <a:spLocks noGrp="1"/>
          </p:cNvSpPr>
          <p:nvPr>
            <p:ph type="title"/>
          </p:nvPr>
        </p:nvSpPr>
        <p:spPr/>
        <p:txBody>
          <a:bodyPr/>
          <a:lstStyle/>
          <a:p>
            <a:r>
              <a:rPr lang="en-US" dirty="0"/>
              <a:t>Main Uses</a:t>
            </a:r>
          </a:p>
        </p:txBody>
      </p:sp>
      <p:sp>
        <p:nvSpPr>
          <p:cNvPr id="5" name="Content Placeholder 4">
            <a:extLst>
              <a:ext uri="{FF2B5EF4-FFF2-40B4-BE49-F238E27FC236}">
                <a16:creationId xmlns:a16="http://schemas.microsoft.com/office/drawing/2014/main" id="{B3A9754A-8E3A-DC06-E17A-53BDB8CCD94B}"/>
              </a:ext>
            </a:extLst>
          </p:cNvPr>
          <p:cNvSpPr>
            <a:spLocks noGrp="1"/>
          </p:cNvSpPr>
          <p:nvPr>
            <p:ph idx="1"/>
          </p:nvPr>
        </p:nvSpPr>
        <p:spPr>
          <a:xfrm>
            <a:off x="5260796" y="876300"/>
            <a:ext cx="6344608" cy="5181599"/>
          </a:xfrm>
        </p:spPr>
        <p:txBody>
          <a:bodyPr>
            <a:normAutofit/>
          </a:bodyPr>
          <a:lstStyle/>
          <a:p>
            <a:r>
              <a:rPr lang="en-US" dirty="0"/>
              <a:t>Operating Systems</a:t>
            </a:r>
          </a:p>
          <a:p>
            <a:r>
              <a:rPr lang="en-US" dirty="0" err="1"/>
              <a:t>WebAssembly</a:t>
            </a:r>
            <a:r>
              <a:rPr lang="en-US" dirty="0"/>
              <a:t>/</a:t>
            </a:r>
            <a:r>
              <a:rPr lang="en-US" dirty="0" err="1"/>
              <a:t>Wasm</a:t>
            </a:r>
            <a:r>
              <a:rPr lang="en-US" dirty="0"/>
              <a:t> Apps</a:t>
            </a:r>
          </a:p>
          <a:p>
            <a:r>
              <a:rPr lang="en-US" dirty="0"/>
              <a:t>Embedded Systems</a:t>
            </a:r>
          </a:p>
          <a:p>
            <a:r>
              <a:rPr lang="en-US" dirty="0"/>
              <a:t>Networking Systems</a:t>
            </a:r>
          </a:p>
          <a:p>
            <a:r>
              <a:rPr lang="en-US" dirty="0"/>
              <a:t>Cryptography</a:t>
            </a:r>
          </a:p>
          <a:p>
            <a:r>
              <a:rPr lang="en-US" dirty="0"/>
              <a:t>Web Development/Web APIs</a:t>
            </a:r>
          </a:p>
        </p:txBody>
      </p:sp>
      <p:sp>
        <p:nvSpPr>
          <p:cNvPr id="6" name="Text Placeholder 5">
            <a:extLst>
              <a:ext uri="{FF2B5EF4-FFF2-40B4-BE49-F238E27FC236}">
                <a16:creationId xmlns:a16="http://schemas.microsoft.com/office/drawing/2014/main" id="{1C7EB892-60B6-4794-D806-08093A653A45}"/>
              </a:ext>
            </a:extLst>
          </p:cNvPr>
          <p:cNvSpPr>
            <a:spLocks noGrp="1"/>
          </p:cNvSpPr>
          <p:nvPr>
            <p:ph type="body" sz="half" idx="2"/>
          </p:nvPr>
        </p:nvSpPr>
        <p:spPr/>
        <p:txBody>
          <a:bodyPr/>
          <a:lstStyle/>
          <a:p>
            <a:r>
              <a:rPr lang="en-US" sz="4000" dirty="0"/>
              <a:t>Rust</a:t>
            </a:r>
            <a:endParaRPr lang="en-US" dirty="0"/>
          </a:p>
        </p:txBody>
      </p:sp>
    </p:spTree>
    <p:extLst>
      <p:ext uri="{BB962C8B-B14F-4D97-AF65-F5344CB8AC3E}">
        <p14:creationId xmlns:p14="http://schemas.microsoft.com/office/powerpoint/2010/main" val="31809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4006</TotalTime>
  <Words>3003</Words>
  <Application>Microsoft Macintosh PowerPoint</Application>
  <PresentationFormat>Widescreen</PresentationFormat>
  <Paragraphs>375</Paragraphs>
  <Slides>44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Aptos</vt:lpstr>
      <vt:lpstr>Arial</vt:lpstr>
      <vt:lpstr>Georgia Pro Light</vt:lpstr>
      <vt:lpstr>Hack</vt:lpstr>
      <vt:lpstr>VaultVTI</vt:lpstr>
      <vt:lpstr>Rust-ifying Your C# Codebase</vt:lpstr>
      <vt:lpstr>What is this talk?</vt:lpstr>
      <vt:lpstr>Main uses </vt:lpstr>
      <vt:lpstr>Main Uses</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4</cp:revision>
  <dcterms:created xsi:type="dcterms:W3CDTF">2024-07-17T00:21:16Z</dcterms:created>
  <dcterms:modified xsi:type="dcterms:W3CDTF">2024-08-12T10:46:32Z</dcterms:modified>
</cp:coreProperties>
</file>